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8" d="100"/>
          <a:sy n="18" d="100"/>
        </p:scale>
        <p:origin x="300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5ACA-D01E-46EA-9B1C-24502CCCA2DB}" type="datetimeFigureOut">
              <a:rPr lang="en-PH" smtClean="0"/>
              <a:t>08/10/2025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84AAF-03AD-4959-8A56-82F556C5063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86499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5ACA-D01E-46EA-9B1C-24502CCCA2DB}" type="datetimeFigureOut">
              <a:rPr lang="en-PH" smtClean="0"/>
              <a:t>08/10/2025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84AAF-03AD-4959-8A56-82F556C5063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106301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5ACA-D01E-46EA-9B1C-24502CCCA2DB}" type="datetimeFigureOut">
              <a:rPr lang="en-PH" smtClean="0"/>
              <a:t>08/10/2025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84AAF-03AD-4959-8A56-82F556C5063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392283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5ACA-D01E-46EA-9B1C-24502CCCA2DB}" type="datetimeFigureOut">
              <a:rPr lang="en-PH" smtClean="0"/>
              <a:t>08/10/2025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84AAF-03AD-4959-8A56-82F556C5063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471878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5ACA-D01E-46EA-9B1C-24502CCCA2DB}" type="datetimeFigureOut">
              <a:rPr lang="en-PH" smtClean="0"/>
              <a:t>08/10/2025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84AAF-03AD-4959-8A56-82F556C5063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98323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5ACA-D01E-46EA-9B1C-24502CCCA2DB}" type="datetimeFigureOut">
              <a:rPr lang="en-PH" smtClean="0"/>
              <a:t>08/10/2025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84AAF-03AD-4959-8A56-82F556C5063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868904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5ACA-D01E-46EA-9B1C-24502CCCA2DB}" type="datetimeFigureOut">
              <a:rPr lang="en-PH" smtClean="0"/>
              <a:t>08/10/2025</a:t>
            </a:fld>
            <a:endParaRPr lang="en-P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84AAF-03AD-4959-8A56-82F556C5063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821270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5ACA-D01E-46EA-9B1C-24502CCCA2DB}" type="datetimeFigureOut">
              <a:rPr lang="en-PH" smtClean="0"/>
              <a:t>08/10/2025</a:t>
            </a:fld>
            <a:endParaRPr lang="en-P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84AAF-03AD-4959-8A56-82F556C5063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486423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5ACA-D01E-46EA-9B1C-24502CCCA2DB}" type="datetimeFigureOut">
              <a:rPr lang="en-PH" smtClean="0"/>
              <a:t>08/10/2025</a:t>
            </a:fld>
            <a:endParaRPr lang="en-P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84AAF-03AD-4959-8A56-82F556C5063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206157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5ACA-D01E-46EA-9B1C-24502CCCA2DB}" type="datetimeFigureOut">
              <a:rPr lang="en-PH" smtClean="0"/>
              <a:t>08/10/2025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84AAF-03AD-4959-8A56-82F556C5063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680657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5ACA-D01E-46EA-9B1C-24502CCCA2DB}" type="datetimeFigureOut">
              <a:rPr lang="en-PH" smtClean="0"/>
              <a:t>08/10/2025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84AAF-03AD-4959-8A56-82F556C5063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76592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85ACA-D01E-46EA-9B1C-24502CCCA2DB}" type="datetimeFigureOut">
              <a:rPr lang="en-PH" smtClean="0"/>
              <a:t>08/10/2025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84AAF-03AD-4959-8A56-82F556C5063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774884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2695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Romel Griego</dc:creator>
  <cp:lastModifiedBy>Romel</cp:lastModifiedBy>
  <cp:revision>8</cp:revision>
  <dcterms:created xsi:type="dcterms:W3CDTF">2022-10-14T12:15:12Z</dcterms:created>
  <dcterms:modified xsi:type="dcterms:W3CDTF">2025-10-08T01:19:22Z</dcterms:modified>
</cp:coreProperties>
</file>