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476D98-E0D9-4FD6-BA18-0D2228AE5E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31101E-1EC5-48E0-A797-470171ACF6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33328-850C-453C-ABD0-3B95A6974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98227-B935-4064-8570-968153400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1BE5C9-9CC4-41A8-A75E-974399C0F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993900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E61DF2-52BA-491A-B204-1159E86E8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E40ED8-C7ED-41CE-AD4B-9A2EA407D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AEEC7A-8429-4CD5-9DA0-77ED18B82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F3220-88CD-420E-983E-69631FCF3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73B98-AA55-4A54-9BAC-02A6C54C9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294091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A8CF08-F36C-44E1-A6D3-85568C0760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A61A67-FC15-4A14-8AEE-1C6319C7A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2C8B3-E596-43BA-BCFD-D8AF2BCFF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D3142-A1B8-4E32-B0F4-1D6BDE5FB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A94F6-7451-4133-9916-694EB8994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4456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D605E-97B9-4236-AFB9-CCEE68656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DCAC9-8835-4760-9AC5-DF42FB631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FED17-FEF1-4E81-AD7C-A09A85238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BA224-C6D7-4AD8-9DCC-0ADBAF2F0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84DF0F-D4D3-458E-B74B-60452DEF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5410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0929-E9AE-403B-A33A-79319735C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F4EB0-4BE1-409B-9E02-D7A84E6DF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2F0E0-CFDB-4245-8DEC-5A595A936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AADB0-C8FA-43A6-BF00-2357FDE7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0E10C9-BC69-4DC3-A485-7AD5658C4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189842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256F8-F008-4815-BA63-4EEE58C2C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2FBCF-59C2-4B19-A9D2-0BDA9A5F2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D1F40C-58BD-4E67-998E-4331C4F79C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DA7CC-E27E-4FED-A1D6-93729A9F9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BC31F-E5C6-41BF-8A19-606CCFECF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0A6DBC-52E0-424D-83C8-424C52031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193962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6E12-335A-4097-AFCC-A79A82F67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8720C-A5D1-4359-8F3D-007B7B9064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314E5-B442-4A22-B4A7-458C6AFC9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C6957-F12F-4A5D-9084-26893EB437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748B4A-3F52-4683-909D-16714C624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6371DB-1620-46D8-BA9E-F65265F5F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B65B85-7309-4B3C-8572-9E032DD19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486FA-8707-4290-8B02-C3ECE2B51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019281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737E5-DA49-4FAC-A95E-679DDBECF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93CEB2-20AF-4CDE-BD84-171DDD3E5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83F41A-74FC-4312-8190-A40B157F5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41CD3-8CC6-44CB-88A7-856FA2F00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409865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AC17F-2543-4EF5-8C09-750CC298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627BBB-B3C5-41E4-B87C-57855B76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9580D1-B0B2-43CB-B9A2-3719B1ED8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0754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F50FC-DFC0-4844-A389-080B573B2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8905E-DE02-467C-809D-266854B49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1B6CD-9FB7-42A6-9BFF-F0119742CA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94E99C-702C-4CAC-92E9-604D2FC9D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98084-5273-4E44-8D76-1BE2F889B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993037-A492-45D7-A45A-E0919A75B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41540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7A1C-E193-4B23-8999-6C26DB077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D58241-D59D-4988-B1ED-8CD547F1F5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2EDF3-272F-4EE1-90FE-46ED2C0DB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55F0F-3487-47BF-BF36-6D40B88E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FED20D-092D-4F86-8D02-1E881A75C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9E2231-6104-48D8-9FC5-772F01218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34163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F2B31D-0D32-4BD1-AF06-C93F445EC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BE78F7-C001-48FC-A5EA-D584D3457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3ABB8F-3014-4809-8CE3-DFB5B11A4F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FB346-073D-4C61-A1EF-8EC96508354F}" type="datetimeFigureOut">
              <a:rPr lang="en-PH" smtClean="0"/>
              <a:t>08/10/2025</a:t>
            </a:fld>
            <a:endParaRPr lang="en-P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C8793-4CC8-4932-A8D9-F902D9E097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EFB1D-31B3-4B15-A14E-172078DB4B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C66A2-A2EA-4A2A-9FAE-EE20FDE61481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50385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18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Romel Griego</dc:creator>
  <cp:lastModifiedBy>Romel</cp:lastModifiedBy>
  <cp:revision>9</cp:revision>
  <dcterms:created xsi:type="dcterms:W3CDTF">2021-11-02T12:10:40Z</dcterms:created>
  <dcterms:modified xsi:type="dcterms:W3CDTF">2025-10-08T01:19:46Z</dcterms:modified>
</cp:coreProperties>
</file>